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F74E-6758-46A6-9CBE-D1EB8CFC4B00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19385-2BE3-457D-9DB9-0E8C8F85B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F74E-6758-46A6-9CBE-D1EB8CFC4B00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19385-2BE3-457D-9DB9-0E8C8F85B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F74E-6758-46A6-9CBE-D1EB8CFC4B00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19385-2BE3-457D-9DB9-0E8C8F85B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F74E-6758-46A6-9CBE-D1EB8CFC4B00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19385-2BE3-457D-9DB9-0E8C8F85B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F74E-6758-46A6-9CBE-D1EB8CFC4B00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19385-2BE3-457D-9DB9-0E8C8F85B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F74E-6758-46A6-9CBE-D1EB8CFC4B00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19385-2BE3-457D-9DB9-0E8C8F85B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F74E-6758-46A6-9CBE-D1EB8CFC4B00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19385-2BE3-457D-9DB9-0E8C8F85B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F74E-6758-46A6-9CBE-D1EB8CFC4B00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19385-2BE3-457D-9DB9-0E8C8F85B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F74E-6758-46A6-9CBE-D1EB8CFC4B00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19385-2BE3-457D-9DB9-0E8C8F85B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F74E-6758-46A6-9CBE-D1EB8CFC4B00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19385-2BE3-457D-9DB9-0E8C8F85B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F74E-6758-46A6-9CBE-D1EB8CFC4B00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19385-2BE3-457D-9DB9-0E8C8F85B6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DF74E-6758-46A6-9CBE-D1EB8CFC4B00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19385-2BE3-457D-9DB9-0E8C8F85B6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d.ru/Bl.nsf/arh/51E930C544C18A4643256D27004C7422?OpenDocument" TargetMode="External"/><Relationship Id="rId2" Type="http://schemas.openxmlformats.org/officeDocument/2006/relationships/hyperlink" Target="http://merln.ndu.edu/archivepdf/northkorea/WH/20030523-4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psofworld.com/egypt/government/president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1470025"/>
          </a:xfrm>
        </p:spPr>
        <p:txBody>
          <a:bodyPr/>
          <a:lstStyle/>
          <a:p>
            <a:r>
              <a:rPr lang="en-US" dirty="0" smtClean="0"/>
              <a:t>2003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  <a:endParaRPr lang="en-US" dirty="0"/>
          </a:p>
          <a:p>
            <a:r>
              <a:rPr lang="en-US" dirty="0" err="1" smtClean="0"/>
              <a:t>Metallavery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Junichiro</a:t>
            </a:r>
            <a:r>
              <a:rPr lang="en-US" b="1" dirty="0" smtClean="0"/>
              <a:t> Koizumi</a:t>
            </a:r>
          </a:p>
          <a:p>
            <a:r>
              <a:rPr lang="en-US" b="1" dirty="0" smtClean="0"/>
              <a:t>Vladimir Putin </a:t>
            </a:r>
          </a:p>
          <a:p>
            <a:r>
              <a:rPr lang="en-US" b="1" dirty="0" smtClean="0"/>
              <a:t>Hosni Mubarak</a:t>
            </a:r>
          </a:p>
          <a:p>
            <a:r>
              <a:rPr lang="en-US" b="1" dirty="0" smtClean="0"/>
              <a:t> </a:t>
            </a:r>
          </a:p>
          <a:p>
            <a:pPr>
              <a:buNone/>
            </a:pP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</a:t>
            </a:r>
            <a:r>
              <a:rPr lang="en-US" dirty="0" err="1" smtClean="0"/>
              <a:t>conmoy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</a:t>
            </a:r>
            <a:r>
              <a:rPr lang="en-US" dirty="0" err="1" smtClean="0"/>
              <a:t>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Invention,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Recreation/leisure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Japanese Prime Minister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Vladimir Putin 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Hosni Mubarak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28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2003</vt:lpstr>
      <vt:lpstr>Politics</vt:lpstr>
      <vt:lpstr>Econmoy</vt:lpstr>
      <vt:lpstr>Satistics</vt:lpstr>
      <vt:lpstr>Natural disasters</vt:lpstr>
      <vt:lpstr>Invention, technology</vt:lpstr>
      <vt:lpstr>Music</vt:lpstr>
      <vt:lpstr>Recreation/leisure</vt:lpstr>
      <vt:lpstr>Bibliography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2003</dc:title>
  <dc:creator>averycawley</dc:creator>
  <cp:lastModifiedBy>averycawley</cp:lastModifiedBy>
  <cp:revision>6</cp:revision>
  <dcterms:created xsi:type="dcterms:W3CDTF">2009-09-11T15:43:32Z</dcterms:created>
  <dcterms:modified xsi:type="dcterms:W3CDTF">2009-09-11T16:50:21Z</dcterms:modified>
</cp:coreProperties>
</file>